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"/>
  </p:notesMasterIdLst>
  <p:sldIdLst>
    <p:sldId id="299" r:id="rId2"/>
  </p:sldIdLst>
  <p:sldSz cx="18288000" cy="10287000"/>
  <p:notesSz cx="6858000" cy="9144000"/>
  <p:embeddedFontLst>
    <p:embeddedFont>
      <p:font typeface="Pretendard Bold" panose="020B0600000101010101" charset="-127"/>
      <p:bold r:id="rId4"/>
    </p:embeddedFont>
    <p:embeddedFont>
      <p:font typeface="Pretendard ExtraBold" panose="020B0600000101010101" charset="-127"/>
      <p:bold r:id="rId5"/>
    </p:embeddedFont>
    <p:embeddedFont>
      <p:font typeface="Pretendard SemiBold" panose="020B0600000101010101" charset="-127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2D1B"/>
    <a:srgbClr val="A0694A"/>
    <a:srgbClr val="FFF8F8"/>
    <a:srgbClr val="E6C9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66" d="100"/>
          <a:sy n="66" d="100"/>
        </p:scale>
        <p:origin x="-4212" y="2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9E615-C828-410B-B5B3-2AF7F0665AF6}" type="datetimeFigureOut">
              <a:rPr lang="ko-KR" altLang="en-US" smtClean="0"/>
              <a:t>2025-07-24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A4980C-82E5-40C9-87AF-F600D9C10E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56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A4980C-82E5-40C9-87AF-F600D9C10E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843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147483647" cy="2147483647"/>
            <a:chOff x="0" y="0"/>
            <a:chExt cx="0" cy="0"/>
          </a:xfrm>
        </p:grpSpPr>
      </p:grp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079500"/>
            <a:ext cx="6934199" cy="920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288000" cy="77470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2147483647" y="1651000000"/>
            <a:ext cx="2147483647" cy="2062505400"/>
            <a:chOff x="0" y="0"/>
            <a:chExt cx="0" cy="0"/>
          </a:xfrm>
        </p:grpSpPr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0" y="127000"/>
            <a:ext cx="152400" cy="1524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800" y="127000"/>
            <a:ext cx="152400" cy="1524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200" y="127000"/>
            <a:ext cx="152400" cy="1524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32400" y="1270000"/>
            <a:ext cx="355600" cy="9017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393700"/>
            <a:ext cx="18288000" cy="10541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538200" y="685800"/>
            <a:ext cx="3149600" cy="469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995900" y="1701800"/>
            <a:ext cx="241300" cy="8763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154400" y="698500"/>
            <a:ext cx="431800" cy="431800"/>
          </a:xfrm>
          <a:prstGeom prst="rect">
            <a:avLst/>
          </a:prstGeom>
        </p:spPr>
      </p:pic>
      <p:grpSp>
        <p:nvGrpSpPr>
          <p:cNvPr id="14" name="Group 1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614900" y="774700"/>
            <a:ext cx="317500" cy="381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614900" y="901700"/>
            <a:ext cx="317500" cy="381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614900" y="1028700"/>
            <a:ext cx="317500" cy="381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891000" y="660400"/>
            <a:ext cx="508000" cy="508000"/>
          </a:xfrm>
          <a:prstGeom prst="rect">
            <a:avLst/>
          </a:prstGeom>
        </p:spPr>
      </p:pic>
      <p:grpSp>
        <p:nvGrpSpPr>
          <p:cNvPr id="19" name="Group 19"/>
          <p:cNvGrpSpPr/>
          <p:nvPr/>
        </p:nvGrpSpPr>
        <p:grpSpPr>
          <a:xfrm>
            <a:off x="2147483647" y="1397000000"/>
            <a:ext cx="2147483647" cy="2147483647"/>
            <a:chOff x="0" y="0"/>
            <a:chExt cx="0" cy="0"/>
          </a:xfrm>
        </p:grpSpPr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7233900" y="279400"/>
            <a:ext cx="228600" cy="254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589500" y="101600"/>
            <a:ext cx="203200" cy="203200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2147483647" y="1397000000"/>
            <a:ext cx="2147483647" cy="2147483647"/>
            <a:chOff x="0" y="0"/>
            <a:chExt cx="0" cy="0"/>
          </a:xfrm>
        </p:grpSpPr>
      </p:grpSp>
      <p:pic>
        <p:nvPicPr>
          <p:cNvPr id="23" name="Picture 2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-2700000">
            <a:off x="17894300" y="190500"/>
            <a:ext cx="266700" cy="25400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2700000">
            <a:off x="17894300" y="190500"/>
            <a:ext cx="266700" cy="25400"/>
          </a:xfrm>
          <a:prstGeom prst="rect">
            <a:avLst/>
          </a:prstGeom>
        </p:spPr>
      </p:pic>
      <p:grpSp>
        <p:nvGrpSpPr>
          <p:cNvPr id="26" name="Group 2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28" name="Group 2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31" name="Group 3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35" name="TextBox 35"/>
          <p:cNvSpPr txBox="1"/>
          <p:nvPr/>
        </p:nvSpPr>
        <p:spPr>
          <a:xfrm>
            <a:off x="825500" y="2476500"/>
            <a:ext cx="5041900" cy="1524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/>
            <a:r>
              <a:rPr lang="ko-KR" altLang="en-US" sz="4000" spc="100" dirty="0">
                <a:solidFill>
                  <a:srgbClr val="7A2D1B"/>
                </a:solidFill>
                <a:latin typeface="Pretendard Bold" panose="020B0600000101010101" charset="-127"/>
                <a:ea typeface="Pretendard Bold" panose="020B0600000101010101" charset="-127"/>
              </a:rPr>
              <a:t>주문하기</a:t>
            </a:r>
            <a:r>
              <a:rPr lang="ko-KR" altLang="en-US" sz="4000" b="0" i="0" u="none" strike="noStrike" spc="100" dirty="0">
                <a:solidFill>
                  <a:srgbClr val="7A2D1B"/>
                </a:solidFill>
                <a:latin typeface="Pretendard Bold" panose="020B0600000101010101" charset="-127"/>
                <a:ea typeface="Pretendard Bold" panose="020B0600000101010101" charset="-127"/>
              </a:rPr>
              <a:t> 페이지 반응형 </a:t>
            </a:r>
            <a:endParaRPr lang="en-US" altLang="ko-KR" sz="4000" b="0" i="0" u="none" strike="noStrike" spc="100" dirty="0">
              <a:solidFill>
                <a:srgbClr val="7A2D1B"/>
              </a:solidFill>
              <a:latin typeface="Pretendard Bold" panose="020B0600000101010101" charset="-127"/>
              <a:ea typeface="Pretendard Bold" panose="020B0600000101010101" charset="-127"/>
            </a:endParaRPr>
          </a:p>
          <a:p>
            <a:pPr lvl="0" algn="l"/>
            <a:r>
              <a:rPr lang="en-US" altLang="ko-KR" sz="3500" b="0" i="0" u="none" strike="noStrike" spc="100" dirty="0">
                <a:solidFill>
                  <a:srgbClr val="7A2D1B"/>
                </a:solidFill>
                <a:latin typeface="Pretendard Bold" panose="020B0600000101010101" charset="-127"/>
                <a:ea typeface="Pretendard Bold" panose="020B0600000101010101" charset="-127"/>
              </a:rPr>
              <a:t>(360~430px)</a:t>
            </a:r>
            <a:endParaRPr lang="en-US" sz="3500" b="0" i="0" u="none" strike="noStrike" spc="100" dirty="0">
              <a:solidFill>
                <a:srgbClr val="7A2D1B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330200" y="736600"/>
            <a:ext cx="2362200" cy="368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81339"/>
              </a:lnSpc>
            </a:pPr>
            <a:r>
              <a:rPr lang="en-US" sz="2900" b="0" i="0" u="none" strike="noStrike" spc="-200">
                <a:solidFill>
                  <a:srgbClr val="A0694A"/>
                </a:solidFill>
                <a:latin typeface="Pretendard Bold"/>
              </a:rPr>
              <a:t>DAYFUL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7493000" y="50800"/>
            <a:ext cx="33147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1600" b="0" i="0" u="none" strike="noStrike" spc="500" dirty="0">
                <a:solidFill>
                  <a:srgbClr val="A0694A"/>
                </a:solidFill>
                <a:latin typeface="Pretendard Bold"/>
              </a:rPr>
              <a:t>SHOPPING MALL</a:t>
            </a:r>
          </a:p>
        </p:txBody>
      </p:sp>
      <p:pic>
        <p:nvPicPr>
          <p:cNvPr id="41" name="Picture 4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12800" y="2057400"/>
            <a:ext cx="1866900" cy="355600"/>
          </a:xfrm>
          <a:prstGeom prst="rect">
            <a:avLst/>
          </a:prstGeom>
        </p:spPr>
      </p:pic>
      <p:sp>
        <p:nvSpPr>
          <p:cNvPr id="42" name="TextBox 42"/>
          <p:cNvSpPr txBox="1"/>
          <p:nvPr/>
        </p:nvSpPr>
        <p:spPr>
          <a:xfrm>
            <a:off x="914400" y="2082800"/>
            <a:ext cx="1612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1700" b="0" i="0" u="none" strike="noStrike" spc="100">
                <a:solidFill>
                  <a:srgbClr val="FFFFFF"/>
                </a:solidFill>
                <a:latin typeface="Pretendard Bold"/>
              </a:rPr>
              <a:t>LAYOUT</a:t>
            </a:r>
          </a:p>
        </p:txBody>
      </p:sp>
      <p:grpSp>
        <p:nvGrpSpPr>
          <p:cNvPr id="45" name="Group 4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48" name="Group 4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51" name="Group 5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56" name="Group 5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61" name="Group 6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66" name="Group 6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58" name="TextBox 54">
            <a:extLst>
              <a:ext uri="{FF2B5EF4-FFF2-40B4-BE49-F238E27FC236}">
                <a16:creationId xmlns:a16="http://schemas.microsoft.com/office/drawing/2014/main" id="{C3005058-C86F-431E-B17F-F56FC1923CD6}"/>
              </a:ext>
            </a:extLst>
          </p:cNvPr>
          <p:cNvSpPr txBox="1"/>
          <p:nvPr/>
        </p:nvSpPr>
        <p:spPr>
          <a:xfrm>
            <a:off x="14055991" y="1752600"/>
            <a:ext cx="3889109" cy="8115300"/>
          </a:xfrm>
          <a:prstGeom prst="rect">
            <a:avLst/>
          </a:prstGeom>
        </p:spPr>
        <p:txBody>
          <a:bodyPr wrap="square" lIns="0" tIns="0" rIns="0" bIns="0" rtlCol="0" anchor="ctr"/>
          <a:lstStyle/>
          <a:p>
            <a:pPr lvl="0" algn="l">
              <a:lnSpc>
                <a:spcPct val="181769"/>
              </a:lnSpc>
            </a:pP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▶ </a:t>
            </a:r>
            <a:r>
              <a:rPr lang="en-US" altLang="ko-KR" sz="1600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overflow-x: hidden</a:t>
            </a:r>
            <a:r>
              <a:rPr lang="ko-KR" altLang="en-US" sz="1600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en-US" altLang="ko-KR" sz="1600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(</a:t>
            </a:r>
            <a:r>
              <a:rPr lang="ko-KR" altLang="en-US" sz="1600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가로 스크롤 제거</a:t>
            </a:r>
            <a:r>
              <a:rPr lang="en-US" altLang="ko-KR" sz="1600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)</a:t>
            </a:r>
          </a:p>
          <a:p>
            <a:pPr lvl="0" algn="l">
              <a:lnSpc>
                <a:spcPct val="181769"/>
              </a:lnSpc>
            </a:pP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▶ </a:t>
            </a:r>
            <a:r>
              <a:rPr lang="en-US" altLang="ko-KR" sz="1600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flex → column </a:t>
            </a:r>
            <a:r>
              <a:rPr lang="ko-KR" altLang="en-US" sz="1600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방향으로 정렬 전환</a:t>
            </a:r>
            <a:endParaRPr lang="en-US" altLang="ko-KR" sz="1600" dirty="0">
              <a:solidFill>
                <a:srgbClr val="7A2D1B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lvl="0" algn="l">
              <a:lnSpc>
                <a:spcPct val="181769"/>
              </a:lnSpc>
            </a:pP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▶ </a:t>
            </a: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min-width: unset (</a:t>
            </a: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최소 너비 제한 해제</a:t>
            </a: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)</a:t>
            </a:r>
          </a:p>
          <a:p>
            <a:pPr>
              <a:lnSpc>
                <a:spcPct val="181769"/>
              </a:lnSpc>
            </a:pP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▶ </a:t>
            </a: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width: 100%</a:t>
            </a: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로 전체 너비 사용</a:t>
            </a:r>
            <a:endParaRPr lang="en-US" altLang="ko-KR" sz="1600" b="0" i="0" u="none" strike="noStrike" dirty="0">
              <a:solidFill>
                <a:srgbClr val="7A2D1B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>
              <a:lnSpc>
                <a:spcPct val="181769"/>
              </a:lnSpc>
            </a:pP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▶</a:t>
            </a: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en-US" altLang="ko-KR" sz="12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.order-container → padding: 0 16px, gap: 24px</a:t>
            </a:r>
          </a:p>
          <a:p>
            <a:pPr>
              <a:lnSpc>
                <a:spcPct val="181769"/>
              </a:lnSpc>
            </a:pP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  - .form-flex → gap: 12px</a:t>
            </a:r>
          </a:p>
          <a:p>
            <a:pPr>
              <a:lnSpc>
                <a:spcPct val="181769"/>
              </a:lnSpc>
            </a:pP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  - .zip-row → gap: 8px</a:t>
            </a:r>
          </a:p>
          <a:p>
            <a:pPr>
              <a:lnSpc>
                <a:spcPct val="181769"/>
              </a:lnSpc>
            </a:pP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  - .pay-type-row → padding: 12px</a:t>
            </a:r>
          </a:p>
          <a:p>
            <a:pPr>
              <a:lnSpc>
                <a:spcPct val="181769"/>
              </a:lnSpc>
            </a:pP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▶</a:t>
            </a:r>
            <a:r>
              <a:rPr lang="en-US" altLang="ko-KR" sz="11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.form-flex, .buyer-row-flex, .zip-row : flex → column </a:t>
            </a:r>
            <a:r>
              <a:rPr lang="ko-KR" altLang="en-US" sz="11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전환</a:t>
            </a:r>
            <a:endParaRPr lang="en-US" altLang="ko-KR" sz="1100" dirty="0">
              <a:solidFill>
                <a:srgbClr val="7A2D1B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>
              <a:lnSpc>
                <a:spcPct val="181769"/>
              </a:lnSpc>
            </a:pP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▶폰트 크기 축소</a:t>
            </a:r>
          </a:p>
          <a:p>
            <a:pPr>
              <a:lnSpc>
                <a:spcPct val="181769"/>
              </a:lnSpc>
            </a:pP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  </a:t>
            </a: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- .summary-title : 30px → 18px</a:t>
            </a:r>
          </a:p>
          <a:p>
            <a:pPr>
              <a:lnSpc>
                <a:spcPct val="181769"/>
              </a:lnSpc>
            </a:pP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  - .summary-info : 20px → 15px</a:t>
            </a:r>
          </a:p>
          <a:p>
            <a:pPr>
              <a:lnSpc>
                <a:spcPct val="181769"/>
              </a:lnSpc>
            </a:pP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  - .cart-name </a:t>
            </a:r>
            <a:r>
              <a:rPr lang="en-US" altLang="ko-KR" sz="1600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:</a:t>
            </a: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14px</a:t>
            </a:r>
          </a:p>
          <a:p>
            <a:pPr>
              <a:lnSpc>
                <a:spcPct val="181769"/>
              </a:lnSpc>
            </a:pP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  - .cart-meta </a:t>
            </a:r>
            <a:r>
              <a:rPr lang="en-US" altLang="ko-KR" sz="1600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:</a:t>
            </a:r>
            <a:r>
              <a:rPr lang="ko-KR" altLang="en-US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13px</a:t>
            </a:r>
          </a:p>
          <a:p>
            <a:pPr>
              <a:lnSpc>
                <a:spcPct val="181769"/>
              </a:lnSpc>
            </a:pP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  - </a:t>
            </a:r>
            <a:r>
              <a:rPr lang="en-US" altLang="ko-KR" sz="11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.price-list, .price-row, .total-row, .coupon-</a:t>
            </a:r>
            <a:r>
              <a:rPr lang="en-US" altLang="ko-KR" sz="1100" b="0" i="0" u="none" strike="noStrike" dirty="0" err="1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btn</a:t>
            </a:r>
            <a:r>
              <a:rPr lang="en-US" altLang="ko-KR" sz="11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: 13px</a:t>
            </a:r>
          </a:p>
          <a:p>
            <a:pPr>
              <a:lnSpc>
                <a:spcPct val="181769"/>
              </a:lnSpc>
            </a:pP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  - .pay-</a:t>
            </a:r>
            <a:r>
              <a:rPr lang="en-US" altLang="ko-KR" sz="1600" b="0" i="0" u="none" strike="noStrike" dirty="0" err="1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btn</a:t>
            </a: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: 15px : 14px</a:t>
            </a:r>
          </a:p>
          <a:p>
            <a:pPr>
              <a:lnSpc>
                <a:spcPct val="181769"/>
              </a:lnSpc>
            </a:pP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  - .order-summary : 13px</a:t>
            </a:r>
          </a:p>
          <a:p>
            <a:pPr>
              <a:lnSpc>
                <a:spcPct val="181769"/>
              </a:lnSpc>
            </a:pPr>
            <a:r>
              <a:rPr lang="en-US" altLang="ko-KR" sz="1600" b="0" i="0" u="none" strike="noStrike" dirty="0">
                <a:solidFill>
                  <a:srgbClr val="7A2D1B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  - .account-row : 13px → 9px</a:t>
            </a:r>
            <a:endParaRPr lang="en-US" altLang="ko-KR" sz="1600" b="0" dirty="0">
              <a:solidFill>
                <a:srgbClr val="7A2D1B"/>
              </a:solidFill>
              <a:effectLst/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5B0BDC56-E4A2-4757-B007-1C5E317D12BF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7" t="8458" r="18592" b="24410"/>
          <a:stretch/>
        </p:blipFill>
        <p:spPr>
          <a:xfrm>
            <a:off x="307788" y="4061759"/>
            <a:ext cx="6415417" cy="5930900"/>
          </a:xfrm>
          <a:prstGeom prst="rect">
            <a:avLst/>
          </a:prstGeom>
          <a:ln w="38100">
            <a:solidFill>
              <a:srgbClr val="7A2D1B"/>
            </a:solidFill>
          </a:ln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2B46BE54-A2B1-4B0A-9584-BFA51AEF3EE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800" y="1657062"/>
            <a:ext cx="3306808" cy="8401074"/>
          </a:xfrm>
          <a:prstGeom prst="rect">
            <a:avLst/>
          </a:prstGeom>
          <a:ln w="38100">
            <a:solidFill>
              <a:srgbClr val="7A2D1B"/>
            </a:solidFill>
          </a:ln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B7EABCD4-EFEB-4A8E-B690-F76DC67DB7D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599" y="1657062"/>
            <a:ext cx="3509309" cy="8401074"/>
          </a:xfrm>
          <a:prstGeom prst="rect">
            <a:avLst/>
          </a:prstGeom>
          <a:ln w="38100">
            <a:solidFill>
              <a:srgbClr val="7A2D1B"/>
            </a:solidFill>
          </a:ln>
        </p:spPr>
      </p:pic>
      <p:sp>
        <p:nvSpPr>
          <p:cNvPr id="47" name="TextBox 37">
            <a:extLst>
              <a:ext uri="{FF2B5EF4-FFF2-40B4-BE49-F238E27FC236}">
                <a16:creationId xmlns:a16="http://schemas.microsoft.com/office/drawing/2014/main" id="{5D1D9A2E-A669-4282-A496-2807713DCBCC}"/>
              </a:ext>
            </a:extLst>
          </p:cNvPr>
          <p:cNvSpPr txBox="1"/>
          <p:nvPr/>
        </p:nvSpPr>
        <p:spPr>
          <a:xfrm>
            <a:off x="2489200" y="698137"/>
            <a:ext cx="11430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en-US" sz="2200" b="0" i="0" strike="noStrike" spc="-100" dirty="0">
                <a:solidFill>
                  <a:srgbClr val="A0694A"/>
                </a:solidFill>
                <a:latin typeface="Pretendard ExtraBold"/>
              </a:rPr>
              <a:t>TITLE</a:t>
            </a:r>
          </a:p>
        </p:txBody>
      </p:sp>
      <p:sp>
        <p:nvSpPr>
          <p:cNvPr id="49" name="TextBox 37">
            <a:extLst>
              <a:ext uri="{FF2B5EF4-FFF2-40B4-BE49-F238E27FC236}">
                <a16:creationId xmlns:a16="http://schemas.microsoft.com/office/drawing/2014/main" id="{4051018A-1C11-4A0C-9DD0-FFCE74C1DCA8}"/>
              </a:ext>
            </a:extLst>
          </p:cNvPr>
          <p:cNvSpPr txBox="1"/>
          <p:nvPr/>
        </p:nvSpPr>
        <p:spPr>
          <a:xfrm>
            <a:off x="3657600" y="749300"/>
            <a:ext cx="1563914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en-US" sz="2200" spc="-100" dirty="0">
                <a:solidFill>
                  <a:srgbClr val="A0694A"/>
                </a:solidFill>
                <a:latin typeface="Pretendard ExtraBold"/>
              </a:rPr>
              <a:t>LOGO</a:t>
            </a:r>
            <a:endParaRPr lang="en-US" sz="2200" i="0" strike="noStrike" spc="-100" dirty="0">
              <a:solidFill>
                <a:srgbClr val="A0694A"/>
              </a:solidFill>
              <a:latin typeface="Pretendard ExtraBold"/>
            </a:endParaRPr>
          </a:p>
        </p:txBody>
      </p:sp>
      <p:sp>
        <p:nvSpPr>
          <p:cNvPr id="50" name="TextBox 37">
            <a:extLst>
              <a:ext uri="{FF2B5EF4-FFF2-40B4-BE49-F238E27FC236}">
                <a16:creationId xmlns:a16="http://schemas.microsoft.com/office/drawing/2014/main" id="{31B33B7F-3183-4EC3-8154-738826871F1A}"/>
              </a:ext>
            </a:extLst>
          </p:cNvPr>
          <p:cNvSpPr txBox="1"/>
          <p:nvPr/>
        </p:nvSpPr>
        <p:spPr>
          <a:xfrm>
            <a:off x="5314043" y="749300"/>
            <a:ext cx="1563914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en-US" sz="2200" i="0" strike="noStrike" spc="-100" dirty="0">
                <a:solidFill>
                  <a:srgbClr val="A0694A"/>
                </a:solidFill>
                <a:latin typeface="Pretendard ExtraBold"/>
              </a:rPr>
              <a:t>CONTENTS</a:t>
            </a:r>
          </a:p>
        </p:txBody>
      </p:sp>
      <p:sp>
        <p:nvSpPr>
          <p:cNvPr id="52" name="TextBox 37">
            <a:extLst>
              <a:ext uri="{FF2B5EF4-FFF2-40B4-BE49-F238E27FC236}">
                <a16:creationId xmlns:a16="http://schemas.microsoft.com/office/drawing/2014/main" id="{CB4D5008-9633-42C7-9990-65030AB6AE8A}"/>
              </a:ext>
            </a:extLst>
          </p:cNvPr>
          <p:cNvSpPr txBox="1"/>
          <p:nvPr/>
        </p:nvSpPr>
        <p:spPr>
          <a:xfrm>
            <a:off x="7233557" y="749300"/>
            <a:ext cx="1563914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en-US" sz="2200" spc="-100" dirty="0">
                <a:solidFill>
                  <a:srgbClr val="A0694A"/>
                </a:solidFill>
                <a:latin typeface="Pretendard ExtraBold"/>
              </a:rPr>
              <a:t>HEADER</a:t>
            </a:r>
            <a:endParaRPr lang="en-US" sz="2200" i="0" strike="noStrike" spc="-100" dirty="0">
              <a:solidFill>
                <a:srgbClr val="A0694A"/>
              </a:solidFill>
              <a:latin typeface="Pretendard ExtraBold"/>
            </a:endParaRPr>
          </a:p>
        </p:txBody>
      </p:sp>
      <p:sp>
        <p:nvSpPr>
          <p:cNvPr id="53" name="TextBox 37">
            <a:extLst>
              <a:ext uri="{FF2B5EF4-FFF2-40B4-BE49-F238E27FC236}">
                <a16:creationId xmlns:a16="http://schemas.microsoft.com/office/drawing/2014/main" id="{A621CF00-273E-4923-BD95-52BD24B4BFF9}"/>
              </a:ext>
            </a:extLst>
          </p:cNvPr>
          <p:cNvSpPr txBox="1"/>
          <p:nvPr/>
        </p:nvSpPr>
        <p:spPr>
          <a:xfrm>
            <a:off x="8915400" y="749300"/>
            <a:ext cx="1720305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en-US" sz="2200" spc="-100" dirty="0">
                <a:solidFill>
                  <a:srgbClr val="A0694A"/>
                </a:solidFill>
                <a:latin typeface="Pretendard ExtraBold"/>
              </a:rPr>
              <a:t>FOOTER</a:t>
            </a:r>
            <a:endParaRPr lang="en-US" sz="2200" i="0" strike="noStrike" spc="-100" dirty="0">
              <a:solidFill>
                <a:srgbClr val="A0694A"/>
              </a:solidFill>
              <a:latin typeface="Pretendard ExtraBold"/>
            </a:endParaRPr>
          </a:p>
        </p:txBody>
      </p:sp>
      <p:sp>
        <p:nvSpPr>
          <p:cNvPr id="54" name="TextBox 37">
            <a:extLst>
              <a:ext uri="{FF2B5EF4-FFF2-40B4-BE49-F238E27FC236}">
                <a16:creationId xmlns:a16="http://schemas.microsoft.com/office/drawing/2014/main" id="{FDDC8015-FCD1-4C9C-A815-D59FAA3FDFA5}"/>
              </a:ext>
            </a:extLst>
          </p:cNvPr>
          <p:cNvSpPr txBox="1"/>
          <p:nvPr/>
        </p:nvSpPr>
        <p:spPr>
          <a:xfrm>
            <a:off x="10704286" y="735853"/>
            <a:ext cx="1563914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en-US" sz="2200" i="0" u="sng" strike="noStrike" spc="-100" dirty="0">
                <a:solidFill>
                  <a:srgbClr val="7A2D1B"/>
                </a:solidFill>
                <a:latin typeface="Pretendard ExtraBold"/>
              </a:rPr>
              <a:t>PAGES</a:t>
            </a:r>
          </a:p>
        </p:txBody>
      </p:sp>
    </p:spTree>
    <p:extLst>
      <p:ext uri="{BB962C8B-B14F-4D97-AF65-F5344CB8AC3E}">
        <p14:creationId xmlns:p14="http://schemas.microsoft.com/office/powerpoint/2010/main" val="1574147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171</Words>
  <Application>Microsoft Office PowerPoint</Application>
  <PresentationFormat>사용자 지정</PresentationFormat>
  <Paragraphs>30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Pretendard Bold</vt:lpstr>
      <vt:lpstr>Arial</vt:lpstr>
      <vt:lpstr>Pretendard ExtraBold</vt:lpstr>
      <vt:lpstr>Pretendard SemiBold</vt:lpstr>
      <vt:lpstr>Calibri</vt:lpstr>
      <vt:lpstr>맑은 고딕</vt:lpstr>
      <vt:lpstr>Office 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FullName</cp:lastModifiedBy>
  <cp:revision>24</cp:revision>
  <dcterms:created xsi:type="dcterms:W3CDTF">2006-08-16T00:00:00Z</dcterms:created>
  <dcterms:modified xsi:type="dcterms:W3CDTF">2025-07-24T00:25:59Z</dcterms:modified>
</cp:coreProperties>
</file>

<file path=docProps/thumbnail.jpeg>
</file>